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
  </p:notesMasterIdLst>
  <p:sldIdLst>
    <p:sldId id="256" r:id="rId2"/>
    <p:sldId id="265" r:id="rId3"/>
    <p:sldId id="264" r:id="rId4"/>
    <p:sldId id="257" r:id="rId5"/>
    <p:sldId id="258" r:id="rId6"/>
    <p:sldId id="259" r:id="rId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17"/>
    <p:restoredTop sz="76613"/>
  </p:normalViewPr>
  <p:slideViewPr>
    <p:cSldViewPr snapToGrid="0">
      <p:cViewPr varScale="1">
        <p:scale>
          <a:sx n="85" d="100"/>
          <a:sy n="85" d="100"/>
        </p:scale>
        <p:origin x="99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 Weber" userId="56c38a89-fda5-4ff0-9ec4-83fc8a923fda" providerId="ADAL" clId="{DA27D609-B259-431F-A1A3-859D4169DFE6}"/>
    <pc:docChg chg="undo custSel modSld">
      <pc:chgData name="Simon Weber" userId="56c38a89-fda5-4ff0-9ec4-83fc8a923fda" providerId="ADAL" clId="{DA27D609-B259-431F-A1A3-859D4169DFE6}" dt="2023-12-17T18:04:08.403" v="43"/>
      <pc:docMkLst>
        <pc:docMk/>
      </pc:docMkLst>
      <pc:sldChg chg="modSp mod modNotesTx">
        <pc:chgData name="Simon Weber" userId="56c38a89-fda5-4ff0-9ec4-83fc8a923fda" providerId="ADAL" clId="{DA27D609-B259-431F-A1A3-859D4169DFE6}" dt="2023-12-17T18:02:14.746" v="35" actId="20577"/>
        <pc:sldMkLst>
          <pc:docMk/>
          <pc:sldMk cId="3244528454" sldId="256"/>
        </pc:sldMkLst>
        <pc:spChg chg="mod">
          <ac:chgData name="Simon Weber" userId="56c38a89-fda5-4ff0-9ec4-83fc8a923fda" providerId="ADAL" clId="{DA27D609-B259-431F-A1A3-859D4169DFE6}" dt="2023-12-17T18:00:20.736" v="5" actId="20577"/>
          <ac:spMkLst>
            <pc:docMk/>
            <pc:sldMk cId="3244528454" sldId="256"/>
            <ac:spMk id="2" creationId="{C19B5AC4-43FE-37E0-D7F1-8432AD144BCE}"/>
          </ac:spMkLst>
        </pc:spChg>
      </pc:sldChg>
      <pc:sldChg chg="modNotesTx">
        <pc:chgData name="Simon Weber" userId="56c38a89-fda5-4ff0-9ec4-83fc8a923fda" providerId="ADAL" clId="{DA27D609-B259-431F-A1A3-859D4169DFE6}" dt="2023-12-17T18:03:03.712" v="37"/>
        <pc:sldMkLst>
          <pc:docMk/>
          <pc:sldMk cId="2354261093" sldId="257"/>
        </pc:sldMkLst>
      </pc:sldChg>
      <pc:sldChg chg="modNotesTx">
        <pc:chgData name="Simon Weber" userId="56c38a89-fda5-4ff0-9ec4-83fc8a923fda" providerId="ADAL" clId="{DA27D609-B259-431F-A1A3-859D4169DFE6}" dt="2023-12-17T18:03:22.934" v="38"/>
        <pc:sldMkLst>
          <pc:docMk/>
          <pc:sldMk cId="3104576163" sldId="258"/>
        </pc:sldMkLst>
      </pc:sldChg>
      <pc:sldChg chg="modNotesTx">
        <pc:chgData name="Simon Weber" userId="56c38a89-fda5-4ff0-9ec4-83fc8a923fda" providerId="ADAL" clId="{DA27D609-B259-431F-A1A3-859D4169DFE6}" dt="2023-12-17T18:04:08.403" v="43"/>
        <pc:sldMkLst>
          <pc:docMk/>
          <pc:sldMk cId="3890047403" sldId="259"/>
        </pc:sldMkLst>
      </pc:sldChg>
      <pc:sldChg chg="modNotesTx">
        <pc:chgData name="Simon Weber" userId="56c38a89-fda5-4ff0-9ec4-83fc8a923fda" providerId="ADAL" clId="{DA27D609-B259-431F-A1A3-859D4169DFE6}" dt="2023-12-17T18:02:43.648" v="36"/>
        <pc:sldMkLst>
          <pc:docMk/>
          <pc:sldMk cId="71656666" sldId="26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1D7082-1504-2E42-BF1D-C84BE69EA222}" type="datetimeFigureOut">
              <a:rPr lang="de-DE" smtClean="0"/>
              <a:t>17.12.2023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DED14B-D0B1-BF49-82A9-A69FA439CE59}" type="slidenum">
              <a:rPr lang="de-DE" smtClean="0"/>
              <a:t>‹N°›</a:t>
            </a:fld>
            <a:endParaRPr lang="de-DE"/>
          </a:p>
        </p:txBody>
      </p:sp>
    </p:spTree>
    <p:extLst>
      <p:ext uri="{BB962C8B-B14F-4D97-AF65-F5344CB8AC3E}">
        <p14:creationId xmlns:p14="http://schemas.microsoft.com/office/powerpoint/2010/main" val="3608505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00" dirty="0">
                <a:effectLst/>
                <a:latin typeface="Calibri" panose="020F0502020204030204" pitchFamily="34" charset="0"/>
                <a:ea typeface="Calibri" panose="020F0502020204030204" pitchFamily="34" charset="0"/>
                <a:cs typeface="Arial" panose="020B0604020202020204" pitchFamily="34" charset="0"/>
              </a:rPr>
              <a:t>Le Sénégal est le pays le plus occidental du continent africain. Il est bordé à l'ouest par l'océan Atlantique, au nord par la Mauritanie, à l'est par le Mali, au sud par la Guinée et la Guinée-Bissau. La Gambie est également un pays voisin, qui se faufile pour ainsi dire dans le Sénégal.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kern="100" dirty="0">
              <a:effectLst/>
              <a:latin typeface="Calibri" panose="020F0502020204030204" pitchFamily="34" charset="0"/>
              <a:ea typeface="Calibri" panose="020F0502020204030204" pitchFamily="34" charset="0"/>
              <a:cs typeface="Arial" panose="020B0604020202020204" pitchFamily="34" charset="0"/>
            </a:endParaRPr>
          </a:p>
          <a:p>
            <a:r>
              <a:rPr lang="de-CH" b="0" i="0" u="none" strike="noStrike" dirty="0" err="1">
                <a:solidFill>
                  <a:srgbClr val="000000"/>
                </a:solidFill>
                <a:effectLst/>
                <a:latin typeface="Calibri" panose="020F0502020204030204" pitchFamily="34" charset="0"/>
              </a:rPr>
              <a:t>Toutes</a:t>
            </a:r>
            <a:r>
              <a:rPr lang="de-CH" b="0" i="0" u="none" strike="noStrike" dirty="0">
                <a:solidFill>
                  <a:srgbClr val="000000"/>
                </a:solidFill>
                <a:effectLst/>
                <a:latin typeface="Calibri" panose="020F0502020204030204" pitchFamily="34" charset="0"/>
              </a:rPr>
              <a:t> </a:t>
            </a:r>
            <a:r>
              <a:rPr lang="de-CH" b="0" i="0" u="none" strike="noStrike" dirty="0" err="1">
                <a:solidFill>
                  <a:srgbClr val="000000"/>
                </a:solidFill>
                <a:effectLst/>
                <a:latin typeface="Calibri" panose="020F0502020204030204" pitchFamily="34" charset="0"/>
              </a:rPr>
              <a:t>les</a:t>
            </a:r>
            <a:r>
              <a:rPr lang="de-CH" b="0" i="0" u="none" strike="noStrike" dirty="0">
                <a:solidFill>
                  <a:srgbClr val="000000"/>
                </a:solidFill>
                <a:effectLst/>
                <a:latin typeface="Calibri" panose="020F0502020204030204" pitchFamily="34" charset="0"/>
              </a:rPr>
              <a:t> </a:t>
            </a:r>
            <a:r>
              <a:rPr lang="de-CH" b="0" i="0" u="none" strike="noStrike" dirty="0" err="1">
                <a:solidFill>
                  <a:srgbClr val="000000"/>
                </a:solidFill>
                <a:effectLst/>
                <a:latin typeface="Calibri" panose="020F0502020204030204" pitchFamily="34" charset="0"/>
              </a:rPr>
              <a:t>photos</a:t>
            </a:r>
            <a:r>
              <a:rPr lang="de-CH" b="0" i="0" u="none" strike="noStrike" dirty="0">
                <a:solidFill>
                  <a:srgbClr val="000000"/>
                </a:solidFill>
                <a:effectLst/>
                <a:latin typeface="Calibri" panose="020F0502020204030204" pitchFamily="34" charset="0"/>
              </a:rPr>
              <a:t> : </a:t>
            </a:r>
            <a:r>
              <a:rPr lang="de-CH" b="0" i="0" u="none" strike="noStrike" dirty="0" err="1">
                <a:solidFill>
                  <a:srgbClr val="000000"/>
                </a:solidFill>
                <a:effectLst/>
                <a:latin typeface="Calibri" panose="020F0502020204030204" pitchFamily="34" charset="0"/>
              </a:rPr>
              <a:t>AgriBio</a:t>
            </a:r>
            <a:r>
              <a:rPr lang="de-CH" b="0" i="0" u="none" strike="noStrike" dirty="0">
                <a:solidFill>
                  <a:srgbClr val="000000"/>
                </a:solidFill>
                <a:effectLst/>
                <a:latin typeface="Calibri" panose="020F0502020204030204" pitchFamily="34" charset="0"/>
              </a:rPr>
              <a:t>, Organisation </a:t>
            </a:r>
            <a:r>
              <a:rPr lang="de-CH" b="0" i="0" u="none" strike="noStrike" dirty="0" err="1">
                <a:solidFill>
                  <a:srgbClr val="000000"/>
                </a:solidFill>
                <a:effectLst/>
                <a:latin typeface="Calibri" panose="020F0502020204030204" pitchFamily="34" charset="0"/>
              </a:rPr>
              <a:t>partenaire</a:t>
            </a:r>
            <a:r>
              <a:rPr lang="de-CH" b="0" i="0" u="none" strike="noStrike" dirty="0">
                <a:solidFill>
                  <a:srgbClr val="000000"/>
                </a:solidFill>
                <a:effectLst/>
                <a:latin typeface="Calibri" panose="020F0502020204030204" pitchFamily="34" charset="0"/>
              </a:rPr>
              <a:t> </a:t>
            </a:r>
            <a:r>
              <a:rPr lang="de-CH" b="0" i="0" u="none" strike="noStrike" dirty="0" err="1">
                <a:solidFill>
                  <a:srgbClr val="000000"/>
                </a:solidFill>
                <a:effectLst/>
                <a:latin typeface="Calibri" panose="020F0502020204030204" pitchFamily="34" charset="0"/>
              </a:rPr>
              <a:t>d’Action</a:t>
            </a:r>
            <a:r>
              <a:rPr lang="de-CH" b="0" i="0" u="none" strike="noStrike" dirty="0">
                <a:solidFill>
                  <a:srgbClr val="000000"/>
                </a:solidFill>
                <a:effectLst/>
                <a:latin typeface="Calibri" panose="020F0502020204030204" pitchFamily="34" charset="0"/>
              </a:rPr>
              <a:t> de </a:t>
            </a:r>
            <a:r>
              <a:rPr lang="de-CH" b="0" i="0" u="none" strike="noStrike" dirty="0" err="1">
                <a:solidFill>
                  <a:srgbClr val="000000"/>
                </a:solidFill>
                <a:effectLst/>
                <a:latin typeface="Calibri" panose="020F0502020204030204" pitchFamily="34" charset="0"/>
              </a:rPr>
              <a:t>Carême</a:t>
            </a:r>
            <a:r>
              <a:rPr lang="de-CH" b="0" i="0" u="none" strike="noStrike" dirty="0">
                <a:solidFill>
                  <a:srgbClr val="000000"/>
                </a:solidFill>
                <a:effectLst/>
                <a:latin typeface="Calibri" panose="020F0502020204030204" pitchFamily="34" charset="0"/>
              </a:rPr>
              <a:t> au </a:t>
            </a:r>
            <a:r>
              <a:rPr lang="de-CH" b="0" i="0" u="none" strike="noStrike" dirty="0" err="1">
                <a:solidFill>
                  <a:srgbClr val="000000"/>
                </a:solidFill>
                <a:effectLst/>
                <a:latin typeface="Calibri" panose="020F0502020204030204" pitchFamily="34" charset="0"/>
              </a:rPr>
              <a:t>Sénégal</a:t>
            </a:r>
            <a:endParaRPr lang="de-DE" dirty="0"/>
          </a:p>
        </p:txBody>
      </p:sp>
      <p:sp>
        <p:nvSpPr>
          <p:cNvPr id="4" name="Foliennummernplatzhalter 3"/>
          <p:cNvSpPr>
            <a:spLocks noGrp="1"/>
          </p:cNvSpPr>
          <p:nvPr>
            <p:ph type="sldNum" sz="quarter" idx="5"/>
          </p:nvPr>
        </p:nvSpPr>
        <p:spPr/>
        <p:txBody>
          <a:bodyPr/>
          <a:lstStyle/>
          <a:p>
            <a:fld id="{0CDED14B-D0B1-BF49-82A9-A69FA439CE59}" type="slidenum">
              <a:rPr lang="de-DE" smtClean="0"/>
              <a:t>1</a:t>
            </a:fld>
            <a:endParaRPr lang="de-DE"/>
          </a:p>
        </p:txBody>
      </p:sp>
    </p:spTree>
    <p:extLst>
      <p:ext uri="{BB962C8B-B14F-4D97-AF65-F5344CB8AC3E}">
        <p14:creationId xmlns:p14="http://schemas.microsoft.com/office/powerpoint/2010/main" val="3984524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CDED14B-D0B1-BF49-82A9-A69FA439CE59}" type="slidenum">
              <a:rPr lang="de-DE" smtClean="0"/>
              <a:t>2</a:t>
            </a:fld>
            <a:endParaRPr lang="de-DE"/>
          </a:p>
        </p:txBody>
      </p:sp>
    </p:spTree>
    <p:extLst>
      <p:ext uri="{BB962C8B-B14F-4D97-AF65-F5344CB8AC3E}">
        <p14:creationId xmlns:p14="http://schemas.microsoft.com/office/powerpoint/2010/main" val="1398854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Les enfants que nous avons rencontrés vivent sur la côte. La plage est leur terrain de jeu.</a:t>
            </a:r>
            <a:endParaRPr lang="de-DE" dirty="0"/>
          </a:p>
        </p:txBody>
      </p:sp>
      <p:sp>
        <p:nvSpPr>
          <p:cNvPr id="4" name="Foliennummernplatzhalter 3"/>
          <p:cNvSpPr>
            <a:spLocks noGrp="1"/>
          </p:cNvSpPr>
          <p:nvPr>
            <p:ph type="sldNum" sz="quarter" idx="5"/>
          </p:nvPr>
        </p:nvSpPr>
        <p:spPr/>
        <p:txBody>
          <a:bodyPr/>
          <a:lstStyle/>
          <a:p>
            <a:fld id="{0CDED14B-D0B1-BF49-82A9-A69FA439CE59}" type="slidenum">
              <a:rPr lang="de-DE" smtClean="0"/>
              <a:t>3</a:t>
            </a:fld>
            <a:endParaRPr lang="de-DE"/>
          </a:p>
        </p:txBody>
      </p:sp>
    </p:spTree>
    <p:extLst>
      <p:ext uri="{BB962C8B-B14F-4D97-AF65-F5344CB8AC3E}">
        <p14:creationId xmlns:p14="http://schemas.microsoft.com/office/powerpoint/2010/main" val="2896432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Arial" panose="020B0604020202020204" pitchFamily="34" charset="0"/>
              </a:rPr>
              <a:t>La langue officielle du pays est le français. La majorité des habitants du Sénégal parle également le wolof. Les autres langues nationales sont le sérère, le diola, le malinké, le pulaar et le </a:t>
            </a:r>
            <a:r>
              <a:rPr lang="fr-FR" sz="1800" kern="100" dirty="0" err="1">
                <a:effectLst/>
                <a:latin typeface="Calibri" panose="020F0502020204030204" pitchFamily="34" charset="0"/>
                <a:ea typeface="Calibri" panose="020F0502020204030204" pitchFamily="34" charset="0"/>
                <a:cs typeface="Arial" panose="020B0604020202020204" pitchFamily="34" charset="0"/>
              </a:rPr>
              <a:t>soninké.La</a:t>
            </a:r>
            <a:r>
              <a:rPr lang="fr-FR" sz="1800" kern="100" dirty="0">
                <a:effectLst/>
                <a:latin typeface="Calibri" panose="020F0502020204030204" pitchFamily="34" charset="0"/>
                <a:ea typeface="Calibri" panose="020F0502020204030204" pitchFamily="34" charset="0"/>
                <a:cs typeface="Arial" panose="020B0604020202020204" pitchFamily="34" charset="0"/>
              </a:rPr>
              <a:t> plupart des Sénégalais sont musulmans. Une petite partie est chrétienne et une minorité absolue se réclame de l'une des religions traditionnelles africaines.</a:t>
            </a:r>
            <a:endParaRPr lang="de-CH"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fld id="{0CDED14B-D0B1-BF49-82A9-A69FA439CE59}" type="slidenum">
              <a:rPr lang="de-DE" smtClean="0"/>
              <a:t>4</a:t>
            </a:fld>
            <a:endParaRPr lang="de-DE"/>
          </a:p>
        </p:txBody>
      </p:sp>
    </p:spTree>
    <p:extLst>
      <p:ext uri="{BB962C8B-B14F-4D97-AF65-F5344CB8AC3E}">
        <p14:creationId xmlns:p14="http://schemas.microsoft.com/office/powerpoint/2010/main" val="979286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202124"/>
                </a:solidFill>
                <a:effectLst/>
                <a:latin typeface="Calibri" panose="020F0502020204030204" pitchFamily="34" charset="0"/>
                <a:ea typeface="Calibri" panose="020F0502020204030204" pitchFamily="34" charset="0"/>
                <a:cs typeface="Arial" panose="020B0604020202020204" pitchFamily="34" charset="0"/>
              </a:rPr>
              <a:t>Au Sénégal, 80% de la population travaille dans l'agriculture. Le sucre, l'huile alimentaire et les arachides sont transformés, les mangues, les melons et autres fruits sont plantés et récoltés. Mais comme il pleut si peu, seules quelques zones peuvent être utilisées pour l'agriculture. En raison du changement climatique, les périodes de sécheresse sont de plus en plus fréquentes et longues, ce qui rend la culture et la récolte difficiles pour les habitants. Sur la côte, la plupart des gens vivent de la pêche, c'est-à-dire que la plupart du temps, les hommes travaillent comme pêcheurs et les femmes dans le traitement et la vente du poisson.</a:t>
            </a:r>
            <a:endParaRPr lang="de-DE" dirty="0"/>
          </a:p>
        </p:txBody>
      </p:sp>
      <p:sp>
        <p:nvSpPr>
          <p:cNvPr id="4" name="Foliennummernplatzhalter 3"/>
          <p:cNvSpPr>
            <a:spLocks noGrp="1"/>
          </p:cNvSpPr>
          <p:nvPr>
            <p:ph type="sldNum" sz="quarter" idx="5"/>
          </p:nvPr>
        </p:nvSpPr>
        <p:spPr/>
        <p:txBody>
          <a:bodyPr/>
          <a:lstStyle/>
          <a:p>
            <a:fld id="{0CDED14B-D0B1-BF49-82A9-A69FA439CE59}" type="slidenum">
              <a:rPr lang="de-DE" smtClean="0"/>
              <a:t>5</a:t>
            </a:fld>
            <a:endParaRPr lang="de-DE"/>
          </a:p>
        </p:txBody>
      </p:sp>
    </p:spTree>
    <p:extLst>
      <p:ext uri="{BB962C8B-B14F-4D97-AF65-F5344CB8AC3E}">
        <p14:creationId xmlns:p14="http://schemas.microsoft.com/office/powerpoint/2010/main" val="2997927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202124"/>
                </a:solidFill>
                <a:effectLst/>
                <a:latin typeface="Calibri" panose="020F0502020204030204" pitchFamily="34" charset="0"/>
                <a:ea typeface="Calibri" panose="020F0502020204030204" pitchFamily="34" charset="0"/>
                <a:cs typeface="Arial" panose="020B0604020202020204" pitchFamily="34" charset="0"/>
              </a:rPr>
              <a:t>La flore et la faune ? Les baobabs, également connus chez nous sous le nom de baobabs, sont bien connus (voir photo). Au sud, en Casamance, on trouve des forêts de mangroves. De nombreux animaux aquatiques y vivent, mais aussi plusieurs espèces d'oiseaux. Les mangroves sont malheureusement exploitées par différentes entreprises.  Il est donc important de les protéger (les projets d'Action de Carême y contribuent). En dehors des animaux aquatiques et volants, le Sénégal abrite encore bien d'autres espèces, comme les éléphants, les crocodiles, les lions, les singes ou les serpents, dont beaucoup se trouvent dans des parcs nationaux.</a:t>
            </a:r>
            <a:endParaRPr lang="de-DE" dirty="0"/>
          </a:p>
        </p:txBody>
      </p:sp>
      <p:sp>
        <p:nvSpPr>
          <p:cNvPr id="4" name="Foliennummernplatzhalter 3"/>
          <p:cNvSpPr>
            <a:spLocks noGrp="1"/>
          </p:cNvSpPr>
          <p:nvPr>
            <p:ph type="sldNum" sz="quarter" idx="5"/>
          </p:nvPr>
        </p:nvSpPr>
        <p:spPr/>
        <p:txBody>
          <a:bodyPr/>
          <a:lstStyle/>
          <a:p>
            <a:fld id="{0CDED14B-D0B1-BF49-82A9-A69FA439CE59}" type="slidenum">
              <a:rPr lang="de-DE" smtClean="0"/>
              <a:t>6</a:t>
            </a:fld>
            <a:endParaRPr lang="de-DE"/>
          </a:p>
        </p:txBody>
      </p:sp>
    </p:spTree>
    <p:extLst>
      <p:ext uri="{BB962C8B-B14F-4D97-AF65-F5344CB8AC3E}">
        <p14:creationId xmlns:p14="http://schemas.microsoft.com/office/powerpoint/2010/main" val="1896140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B6792C-87B8-E7DE-2FCE-A688E843E046}"/>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8C8C3C7C-C58A-6628-5743-2F0056B70C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0F37B8C8-EA54-71C9-CB4B-0F0CB9BC8A09}"/>
              </a:ext>
            </a:extLst>
          </p:cNvPr>
          <p:cNvSpPr>
            <a:spLocks noGrp="1"/>
          </p:cNvSpPr>
          <p:nvPr>
            <p:ph type="dt" sz="half" idx="10"/>
          </p:nvPr>
        </p:nvSpPr>
        <p:spPr/>
        <p:txBody>
          <a:bodyPr/>
          <a:lstStyle/>
          <a:p>
            <a:fld id="{D8E299F4-85B0-7D4D-92DE-80CAB286E71E}" type="datetimeFigureOut">
              <a:rPr lang="de-DE" smtClean="0"/>
              <a:t>17.12.2023</a:t>
            </a:fld>
            <a:endParaRPr lang="de-DE"/>
          </a:p>
        </p:txBody>
      </p:sp>
      <p:sp>
        <p:nvSpPr>
          <p:cNvPr id="5" name="Fußzeilenplatzhalter 4">
            <a:extLst>
              <a:ext uri="{FF2B5EF4-FFF2-40B4-BE49-F238E27FC236}">
                <a16:creationId xmlns:a16="http://schemas.microsoft.com/office/drawing/2014/main" id="{A5ACFD98-9F1D-0127-C083-AFC738BEC92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31DF73E-8F59-DA67-1091-D91091BE4F69}"/>
              </a:ext>
            </a:extLst>
          </p:cNvPr>
          <p:cNvSpPr>
            <a:spLocks noGrp="1"/>
          </p:cNvSpPr>
          <p:nvPr>
            <p:ph type="sldNum" sz="quarter" idx="12"/>
          </p:nvPr>
        </p:nvSpPr>
        <p:spPr/>
        <p:txBody>
          <a:bodyPr/>
          <a:lstStyle/>
          <a:p>
            <a:fld id="{8E7D9064-B6EA-B649-8915-AC68FE7EAC85}" type="slidenum">
              <a:rPr lang="de-DE" smtClean="0"/>
              <a:t>‹N°›</a:t>
            </a:fld>
            <a:endParaRPr lang="de-DE"/>
          </a:p>
        </p:txBody>
      </p:sp>
    </p:spTree>
    <p:extLst>
      <p:ext uri="{BB962C8B-B14F-4D97-AF65-F5344CB8AC3E}">
        <p14:creationId xmlns:p14="http://schemas.microsoft.com/office/powerpoint/2010/main" val="2428430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509D1D-152B-552F-AC53-F779CDE9A96D}"/>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7F3FBCDF-5706-F42F-9D10-63781448A782}"/>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4D99E98-1913-8AC4-F237-6DAB0381A651}"/>
              </a:ext>
            </a:extLst>
          </p:cNvPr>
          <p:cNvSpPr>
            <a:spLocks noGrp="1"/>
          </p:cNvSpPr>
          <p:nvPr>
            <p:ph type="dt" sz="half" idx="10"/>
          </p:nvPr>
        </p:nvSpPr>
        <p:spPr/>
        <p:txBody>
          <a:bodyPr/>
          <a:lstStyle/>
          <a:p>
            <a:fld id="{D8E299F4-85B0-7D4D-92DE-80CAB286E71E}" type="datetimeFigureOut">
              <a:rPr lang="de-DE" smtClean="0"/>
              <a:t>17.12.2023</a:t>
            </a:fld>
            <a:endParaRPr lang="de-DE"/>
          </a:p>
        </p:txBody>
      </p:sp>
      <p:sp>
        <p:nvSpPr>
          <p:cNvPr id="5" name="Fußzeilenplatzhalter 4">
            <a:extLst>
              <a:ext uri="{FF2B5EF4-FFF2-40B4-BE49-F238E27FC236}">
                <a16:creationId xmlns:a16="http://schemas.microsoft.com/office/drawing/2014/main" id="{E93F0B75-C88C-4DF6-282D-386503CB3CB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AAD104A-4A60-F35E-77B7-D258B96B36A4}"/>
              </a:ext>
            </a:extLst>
          </p:cNvPr>
          <p:cNvSpPr>
            <a:spLocks noGrp="1"/>
          </p:cNvSpPr>
          <p:nvPr>
            <p:ph type="sldNum" sz="quarter" idx="12"/>
          </p:nvPr>
        </p:nvSpPr>
        <p:spPr/>
        <p:txBody>
          <a:bodyPr/>
          <a:lstStyle/>
          <a:p>
            <a:fld id="{8E7D9064-B6EA-B649-8915-AC68FE7EAC85}" type="slidenum">
              <a:rPr lang="de-DE" smtClean="0"/>
              <a:t>‹N°›</a:t>
            </a:fld>
            <a:endParaRPr lang="de-DE"/>
          </a:p>
        </p:txBody>
      </p:sp>
    </p:spTree>
    <p:extLst>
      <p:ext uri="{BB962C8B-B14F-4D97-AF65-F5344CB8AC3E}">
        <p14:creationId xmlns:p14="http://schemas.microsoft.com/office/powerpoint/2010/main" val="1666683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A0891295-0835-38F5-1025-ABBBF4DCF8FC}"/>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ABA77F6A-4CC7-F5AB-C2B5-A975D5382075}"/>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706E0F5-F164-BA22-1D81-7C6F8F37E645}"/>
              </a:ext>
            </a:extLst>
          </p:cNvPr>
          <p:cNvSpPr>
            <a:spLocks noGrp="1"/>
          </p:cNvSpPr>
          <p:nvPr>
            <p:ph type="dt" sz="half" idx="10"/>
          </p:nvPr>
        </p:nvSpPr>
        <p:spPr/>
        <p:txBody>
          <a:bodyPr/>
          <a:lstStyle/>
          <a:p>
            <a:fld id="{D8E299F4-85B0-7D4D-92DE-80CAB286E71E}" type="datetimeFigureOut">
              <a:rPr lang="de-DE" smtClean="0"/>
              <a:t>17.12.2023</a:t>
            </a:fld>
            <a:endParaRPr lang="de-DE"/>
          </a:p>
        </p:txBody>
      </p:sp>
      <p:sp>
        <p:nvSpPr>
          <p:cNvPr id="5" name="Fußzeilenplatzhalter 4">
            <a:extLst>
              <a:ext uri="{FF2B5EF4-FFF2-40B4-BE49-F238E27FC236}">
                <a16:creationId xmlns:a16="http://schemas.microsoft.com/office/drawing/2014/main" id="{AA6A8A85-8351-0CA8-FD9A-24F1A44E1A1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BD7C541-972A-F2ED-C587-4333B324501B}"/>
              </a:ext>
            </a:extLst>
          </p:cNvPr>
          <p:cNvSpPr>
            <a:spLocks noGrp="1"/>
          </p:cNvSpPr>
          <p:nvPr>
            <p:ph type="sldNum" sz="quarter" idx="12"/>
          </p:nvPr>
        </p:nvSpPr>
        <p:spPr/>
        <p:txBody>
          <a:bodyPr/>
          <a:lstStyle/>
          <a:p>
            <a:fld id="{8E7D9064-B6EA-B649-8915-AC68FE7EAC85}" type="slidenum">
              <a:rPr lang="de-DE" smtClean="0"/>
              <a:t>‹N°›</a:t>
            </a:fld>
            <a:endParaRPr lang="de-DE"/>
          </a:p>
        </p:txBody>
      </p:sp>
    </p:spTree>
    <p:extLst>
      <p:ext uri="{BB962C8B-B14F-4D97-AF65-F5344CB8AC3E}">
        <p14:creationId xmlns:p14="http://schemas.microsoft.com/office/powerpoint/2010/main" val="4101374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D64609-3CB7-BC44-A50F-19A11636F6B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4C5DAE52-9E35-6696-1983-A6EF271C174A}"/>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F647E79-D8F5-7980-0315-B6733B02DE9D}"/>
              </a:ext>
            </a:extLst>
          </p:cNvPr>
          <p:cNvSpPr>
            <a:spLocks noGrp="1"/>
          </p:cNvSpPr>
          <p:nvPr>
            <p:ph type="dt" sz="half" idx="10"/>
          </p:nvPr>
        </p:nvSpPr>
        <p:spPr/>
        <p:txBody>
          <a:bodyPr/>
          <a:lstStyle/>
          <a:p>
            <a:fld id="{D8E299F4-85B0-7D4D-92DE-80CAB286E71E}" type="datetimeFigureOut">
              <a:rPr lang="de-DE" smtClean="0"/>
              <a:t>17.12.2023</a:t>
            </a:fld>
            <a:endParaRPr lang="de-DE"/>
          </a:p>
        </p:txBody>
      </p:sp>
      <p:sp>
        <p:nvSpPr>
          <p:cNvPr id="5" name="Fußzeilenplatzhalter 4">
            <a:extLst>
              <a:ext uri="{FF2B5EF4-FFF2-40B4-BE49-F238E27FC236}">
                <a16:creationId xmlns:a16="http://schemas.microsoft.com/office/drawing/2014/main" id="{924D7166-4B4A-108E-2C5E-467841AB5D8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E6B73EF-C3D0-D172-F56E-BD032644753B}"/>
              </a:ext>
            </a:extLst>
          </p:cNvPr>
          <p:cNvSpPr>
            <a:spLocks noGrp="1"/>
          </p:cNvSpPr>
          <p:nvPr>
            <p:ph type="sldNum" sz="quarter" idx="12"/>
          </p:nvPr>
        </p:nvSpPr>
        <p:spPr/>
        <p:txBody>
          <a:bodyPr/>
          <a:lstStyle/>
          <a:p>
            <a:fld id="{8E7D9064-B6EA-B649-8915-AC68FE7EAC85}" type="slidenum">
              <a:rPr lang="de-DE" smtClean="0"/>
              <a:t>‹N°›</a:t>
            </a:fld>
            <a:endParaRPr lang="de-DE"/>
          </a:p>
        </p:txBody>
      </p:sp>
    </p:spTree>
    <p:extLst>
      <p:ext uri="{BB962C8B-B14F-4D97-AF65-F5344CB8AC3E}">
        <p14:creationId xmlns:p14="http://schemas.microsoft.com/office/powerpoint/2010/main" val="4035314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19F0DA-943C-5550-5BF0-0A792C85B056}"/>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EEAEF226-1AEB-AD92-1185-A6E9DD748A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ADA89FF4-20BB-A062-A7E8-67C580624FB2}"/>
              </a:ext>
            </a:extLst>
          </p:cNvPr>
          <p:cNvSpPr>
            <a:spLocks noGrp="1"/>
          </p:cNvSpPr>
          <p:nvPr>
            <p:ph type="dt" sz="half" idx="10"/>
          </p:nvPr>
        </p:nvSpPr>
        <p:spPr/>
        <p:txBody>
          <a:bodyPr/>
          <a:lstStyle/>
          <a:p>
            <a:fld id="{D8E299F4-85B0-7D4D-92DE-80CAB286E71E}" type="datetimeFigureOut">
              <a:rPr lang="de-DE" smtClean="0"/>
              <a:t>17.12.2023</a:t>
            </a:fld>
            <a:endParaRPr lang="de-DE"/>
          </a:p>
        </p:txBody>
      </p:sp>
      <p:sp>
        <p:nvSpPr>
          <p:cNvPr id="5" name="Fußzeilenplatzhalter 4">
            <a:extLst>
              <a:ext uri="{FF2B5EF4-FFF2-40B4-BE49-F238E27FC236}">
                <a16:creationId xmlns:a16="http://schemas.microsoft.com/office/drawing/2014/main" id="{BDEF8422-3058-919B-95B4-11BEF7CEA5E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A5EC73F-9D87-6225-FEF7-9A6BF11A5ED6}"/>
              </a:ext>
            </a:extLst>
          </p:cNvPr>
          <p:cNvSpPr>
            <a:spLocks noGrp="1"/>
          </p:cNvSpPr>
          <p:nvPr>
            <p:ph type="sldNum" sz="quarter" idx="12"/>
          </p:nvPr>
        </p:nvSpPr>
        <p:spPr/>
        <p:txBody>
          <a:bodyPr/>
          <a:lstStyle/>
          <a:p>
            <a:fld id="{8E7D9064-B6EA-B649-8915-AC68FE7EAC85}" type="slidenum">
              <a:rPr lang="de-DE" smtClean="0"/>
              <a:t>‹N°›</a:t>
            </a:fld>
            <a:endParaRPr lang="de-DE"/>
          </a:p>
        </p:txBody>
      </p:sp>
    </p:spTree>
    <p:extLst>
      <p:ext uri="{BB962C8B-B14F-4D97-AF65-F5344CB8AC3E}">
        <p14:creationId xmlns:p14="http://schemas.microsoft.com/office/powerpoint/2010/main" val="1394528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2D9A18-13DD-2551-795D-C7E63669E02B}"/>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4773D94D-0635-2AE2-4EE4-954D19622DB0}"/>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37E1CE6D-EA3C-191C-87C2-C9FD542719C0}"/>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7E688949-7985-FDC0-326B-38C4C9CB4FDE}"/>
              </a:ext>
            </a:extLst>
          </p:cNvPr>
          <p:cNvSpPr>
            <a:spLocks noGrp="1"/>
          </p:cNvSpPr>
          <p:nvPr>
            <p:ph type="dt" sz="half" idx="10"/>
          </p:nvPr>
        </p:nvSpPr>
        <p:spPr/>
        <p:txBody>
          <a:bodyPr/>
          <a:lstStyle/>
          <a:p>
            <a:fld id="{D8E299F4-85B0-7D4D-92DE-80CAB286E71E}" type="datetimeFigureOut">
              <a:rPr lang="de-DE" smtClean="0"/>
              <a:t>17.12.2023</a:t>
            </a:fld>
            <a:endParaRPr lang="de-DE"/>
          </a:p>
        </p:txBody>
      </p:sp>
      <p:sp>
        <p:nvSpPr>
          <p:cNvPr id="6" name="Fußzeilenplatzhalter 5">
            <a:extLst>
              <a:ext uri="{FF2B5EF4-FFF2-40B4-BE49-F238E27FC236}">
                <a16:creationId xmlns:a16="http://schemas.microsoft.com/office/drawing/2014/main" id="{AB5C8C24-6771-50A8-D5CF-88BB981BAEA9}"/>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E57F8E6-224B-24CE-30BA-9A0BA5821B1B}"/>
              </a:ext>
            </a:extLst>
          </p:cNvPr>
          <p:cNvSpPr>
            <a:spLocks noGrp="1"/>
          </p:cNvSpPr>
          <p:nvPr>
            <p:ph type="sldNum" sz="quarter" idx="12"/>
          </p:nvPr>
        </p:nvSpPr>
        <p:spPr/>
        <p:txBody>
          <a:bodyPr/>
          <a:lstStyle/>
          <a:p>
            <a:fld id="{8E7D9064-B6EA-B649-8915-AC68FE7EAC85}" type="slidenum">
              <a:rPr lang="de-DE" smtClean="0"/>
              <a:t>‹N°›</a:t>
            </a:fld>
            <a:endParaRPr lang="de-DE"/>
          </a:p>
        </p:txBody>
      </p:sp>
    </p:spTree>
    <p:extLst>
      <p:ext uri="{BB962C8B-B14F-4D97-AF65-F5344CB8AC3E}">
        <p14:creationId xmlns:p14="http://schemas.microsoft.com/office/powerpoint/2010/main" val="4220094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362156-A33E-B160-58DD-158FB276BBC1}"/>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678FE5FA-F86E-12F7-D304-F80E3F6281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9C1679D7-66D9-CB20-BAA9-A2A7905AB56B}"/>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CD46A81A-8A5F-30F2-232B-DD42963241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350288AA-9ABF-0B94-E269-BE3EA86A6375}"/>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6EC0D10F-39EB-E9F9-DFB6-A17D6F59830B}"/>
              </a:ext>
            </a:extLst>
          </p:cNvPr>
          <p:cNvSpPr>
            <a:spLocks noGrp="1"/>
          </p:cNvSpPr>
          <p:nvPr>
            <p:ph type="dt" sz="half" idx="10"/>
          </p:nvPr>
        </p:nvSpPr>
        <p:spPr/>
        <p:txBody>
          <a:bodyPr/>
          <a:lstStyle/>
          <a:p>
            <a:fld id="{D8E299F4-85B0-7D4D-92DE-80CAB286E71E}" type="datetimeFigureOut">
              <a:rPr lang="de-DE" smtClean="0"/>
              <a:t>17.12.2023</a:t>
            </a:fld>
            <a:endParaRPr lang="de-DE"/>
          </a:p>
        </p:txBody>
      </p:sp>
      <p:sp>
        <p:nvSpPr>
          <p:cNvPr id="8" name="Fußzeilenplatzhalter 7">
            <a:extLst>
              <a:ext uri="{FF2B5EF4-FFF2-40B4-BE49-F238E27FC236}">
                <a16:creationId xmlns:a16="http://schemas.microsoft.com/office/drawing/2014/main" id="{189E45D8-207F-5608-2861-E7F9F612745D}"/>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4781CE98-9136-54F4-A4D0-3E67AC432520}"/>
              </a:ext>
            </a:extLst>
          </p:cNvPr>
          <p:cNvSpPr>
            <a:spLocks noGrp="1"/>
          </p:cNvSpPr>
          <p:nvPr>
            <p:ph type="sldNum" sz="quarter" idx="12"/>
          </p:nvPr>
        </p:nvSpPr>
        <p:spPr/>
        <p:txBody>
          <a:bodyPr/>
          <a:lstStyle/>
          <a:p>
            <a:fld id="{8E7D9064-B6EA-B649-8915-AC68FE7EAC85}" type="slidenum">
              <a:rPr lang="de-DE" smtClean="0"/>
              <a:t>‹N°›</a:t>
            </a:fld>
            <a:endParaRPr lang="de-DE"/>
          </a:p>
        </p:txBody>
      </p:sp>
    </p:spTree>
    <p:extLst>
      <p:ext uri="{BB962C8B-B14F-4D97-AF65-F5344CB8AC3E}">
        <p14:creationId xmlns:p14="http://schemas.microsoft.com/office/powerpoint/2010/main" val="3532829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6E86F4-00DC-EBB6-325A-4938F5C1ABAE}"/>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EAE4D5E9-0B67-0808-2CA1-AEFB39756BAC}"/>
              </a:ext>
            </a:extLst>
          </p:cNvPr>
          <p:cNvSpPr>
            <a:spLocks noGrp="1"/>
          </p:cNvSpPr>
          <p:nvPr>
            <p:ph type="dt" sz="half" idx="10"/>
          </p:nvPr>
        </p:nvSpPr>
        <p:spPr/>
        <p:txBody>
          <a:bodyPr/>
          <a:lstStyle/>
          <a:p>
            <a:fld id="{D8E299F4-85B0-7D4D-92DE-80CAB286E71E}" type="datetimeFigureOut">
              <a:rPr lang="de-DE" smtClean="0"/>
              <a:t>17.12.2023</a:t>
            </a:fld>
            <a:endParaRPr lang="de-DE"/>
          </a:p>
        </p:txBody>
      </p:sp>
      <p:sp>
        <p:nvSpPr>
          <p:cNvPr id="4" name="Fußzeilenplatzhalter 3">
            <a:extLst>
              <a:ext uri="{FF2B5EF4-FFF2-40B4-BE49-F238E27FC236}">
                <a16:creationId xmlns:a16="http://schemas.microsoft.com/office/drawing/2014/main" id="{C1AC3D0F-BB21-9900-1195-CEE5728436AF}"/>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9ED1F9AC-1A88-2C26-9F9F-0412D38DD18B}"/>
              </a:ext>
            </a:extLst>
          </p:cNvPr>
          <p:cNvSpPr>
            <a:spLocks noGrp="1"/>
          </p:cNvSpPr>
          <p:nvPr>
            <p:ph type="sldNum" sz="quarter" idx="12"/>
          </p:nvPr>
        </p:nvSpPr>
        <p:spPr/>
        <p:txBody>
          <a:bodyPr/>
          <a:lstStyle/>
          <a:p>
            <a:fld id="{8E7D9064-B6EA-B649-8915-AC68FE7EAC85}" type="slidenum">
              <a:rPr lang="de-DE" smtClean="0"/>
              <a:t>‹N°›</a:t>
            </a:fld>
            <a:endParaRPr lang="de-DE"/>
          </a:p>
        </p:txBody>
      </p:sp>
    </p:spTree>
    <p:extLst>
      <p:ext uri="{BB962C8B-B14F-4D97-AF65-F5344CB8AC3E}">
        <p14:creationId xmlns:p14="http://schemas.microsoft.com/office/powerpoint/2010/main" val="2133829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C8C9E57-76F2-8DF2-4391-EF825248C199}"/>
              </a:ext>
            </a:extLst>
          </p:cNvPr>
          <p:cNvSpPr>
            <a:spLocks noGrp="1"/>
          </p:cNvSpPr>
          <p:nvPr>
            <p:ph type="dt" sz="half" idx="10"/>
          </p:nvPr>
        </p:nvSpPr>
        <p:spPr/>
        <p:txBody>
          <a:bodyPr/>
          <a:lstStyle/>
          <a:p>
            <a:fld id="{D8E299F4-85B0-7D4D-92DE-80CAB286E71E}" type="datetimeFigureOut">
              <a:rPr lang="de-DE" smtClean="0"/>
              <a:t>17.12.2023</a:t>
            </a:fld>
            <a:endParaRPr lang="de-DE"/>
          </a:p>
        </p:txBody>
      </p:sp>
      <p:sp>
        <p:nvSpPr>
          <p:cNvPr id="3" name="Fußzeilenplatzhalter 2">
            <a:extLst>
              <a:ext uri="{FF2B5EF4-FFF2-40B4-BE49-F238E27FC236}">
                <a16:creationId xmlns:a16="http://schemas.microsoft.com/office/drawing/2014/main" id="{633C93AC-C3DE-46F6-6F57-E9B56CAD52CF}"/>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5695CD58-ED20-1B97-047D-704FD72496D4}"/>
              </a:ext>
            </a:extLst>
          </p:cNvPr>
          <p:cNvSpPr>
            <a:spLocks noGrp="1"/>
          </p:cNvSpPr>
          <p:nvPr>
            <p:ph type="sldNum" sz="quarter" idx="12"/>
          </p:nvPr>
        </p:nvSpPr>
        <p:spPr/>
        <p:txBody>
          <a:bodyPr/>
          <a:lstStyle/>
          <a:p>
            <a:fld id="{8E7D9064-B6EA-B649-8915-AC68FE7EAC85}" type="slidenum">
              <a:rPr lang="de-DE" smtClean="0"/>
              <a:t>‹N°›</a:t>
            </a:fld>
            <a:endParaRPr lang="de-DE"/>
          </a:p>
        </p:txBody>
      </p:sp>
    </p:spTree>
    <p:extLst>
      <p:ext uri="{BB962C8B-B14F-4D97-AF65-F5344CB8AC3E}">
        <p14:creationId xmlns:p14="http://schemas.microsoft.com/office/powerpoint/2010/main" val="4107806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A0541F-2E6F-92F0-9380-5A60EF48F03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BD6C159C-326A-DCD2-966D-02BED582C6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EF23C91E-F873-91B2-1A40-BF4EB54EA5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78A9665C-15AB-177B-9CB2-01680ED454D1}"/>
              </a:ext>
            </a:extLst>
          </p:cNvPr>
          <p:cNvSpPr>
            <a:spLocks noGrp="1"/>
          </p:cNvSpPr>
          <p:nvPr>
            <p:ph type="dt" sz="half" idx="10"/>
          </p:nvPr>
        </p:nvSpPr>
        <p:spPr/>
        <p:txBody>
          <a:bodyPr/>
          <a:lstStyle/>
          <a:p>
            <a:fld id="{D8E299F4-85B0-7D4D-92DE-80CAB286E71E}" type="datetimeFigureOut">
              <a:rPr lang="de-DE" smtClean="0"/>
              <a:t>17.12.2023</a:t>
            </a:fld>
            <a:endParaRPr lang="de-DE"/>
          </a:p>
        </p:txBody>
      </p:sp>
      <p:sp>
        <p:nvSpPr>
          <p:cNvPr id="6" name="Fußzeilenplatzhalter 5">
            <a:extLst>
              <a:ext uri="{FF2B5EF4-FFF2-40B4-BE49-F238E27FC236}">
                <a16:creationId xmlns:a16="http://schemas.microsoft.com/office/drawing/2014/main" id="{390A2A56-96B4-12E2-3106-C38E19035A5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1F4F0FB-FD99-9EE6-E9F5-CC504E2832E1}"/>
              </a:ext>
            </a:extLst>
          </p:cNvPr>
          <p:cNvSpPr>
            <a:spLocks noGrp="1"/>
          </p:cNvSpPr>
          <p:nvPr>
            <p:ph type="sldNum" sz="quarter" idx="12"/>
          </p:nvPr>
        </p:nvSpPr>
        <p:spPr/>
        <p:txBody>
          <a:bodyPr/>
          <a:lstStyle/>
          <a:p>
            <a:fld id="{8E7D9064-B6EA-B649-8915-AC68FE7EAC85}" type="slidenum">
              <a:rPr lang="de-DE" smtClean="0"/>
              <a:t>‹N°›</a:t>
            </a:fld>
            <a:endParaRPr lang="de-DE"/>
          </a:p>
        </p:txBody>
      </p:sp>
    </p:spTree>
    <p:extLst>
      <p:ext uri="{BB962C8B-B14F-4D97-AF65-F5344CB8AC3E}">
        <p14:creationId xmlns:p14="http://schemas.microsoft.com/office/powerpoint/2010/main" val="2584287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85BEF-0B8F-5F75-E1DA-F4E800BECB8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6B885F5E-162F-2A7C-EA4D-3EB9399343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516F2B6A-9D71-EC80-B179-0BE8D34A78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8610422B-CA6E-12B9-3608-8867BE11DE9B}"/>
              </a:ext>
            </a:extLst>
          </p:cNvPr>
          <p:cNvSpPr>
            <a:spLocks noGrp="1"/>
          </p:cNvSpPr>
          <p:nvPr>
            <p:ph type="dt" sz="half" idx="10"/>
          </p:nvPr>
        </p:nvSpPr>
        <p:spPr/>
        <p:txBody>
          <a:bodyPr/>
          <a:lstStyle/>
          <a:p>
            <a:fld id="{D8E299F4-85B0-7D4D-92DE-80CAB286E71E}" type="datetimeFigureOut">
              <a:rPr lang="de-DE" smtClean="0"/>
              <a:t>17.12.2023</a:t>
            </a:fld>
            <a:endParaRPr lang="de-DE"/>
          </a:p>
        </p:txBody>
      </p:sp>
      <p:sp>
        <p:nvSpPr>
          <p:cNvPr id="6" name="Fußzeilenplatzhalter 5">
            <a:extLst>
              <a:ext uri="{FF2B5EF4-FFF2-40B4-BE49-F238E27FC236}">
                <a16:creationId xmlns:a16="http://schemas.microsoft.com/office/drawing/2014/main" id="{DF9C7CD3-1AF0-79AA-AC64-73299C6013F7}"/>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FF3ADCD1-0DD7-552C-32DB-9EE6A5C3F257}"/>
              </a:ext>
            </a:extLst>
          </p:cNvPr>
          <p:cNvSpPr>
            <a:spLocks noGrp="1"/>
          </p:cNvSpPr>
          <p:nvPr>
            <p:ph type="sldNum" sz="quarter" idx="12"/>
          </p:nvPr>
        </p:nvSpPr>
        <p:spPr/>
        <p:txBody>
          <a:bodyPr/>
          <a:lstStyle/>
          <a:p>
            <a:fld id="{8E7D9064-B6EA-B649-8915-AC68FE7EAC85}" type="slidenum">
              <a:rPr lang="de-DE" smtClean="0"/>
              <a:t>‹N°›</a:t>
            </a:fld>
            <a:endParaRPr lang="de-DE"/>
          </a:p>
        </p:txBody>
      </p:sp>
    </p:spTree>
    <p:extLst>
      <p:ext uri="{BB962C8B-B14F-4D97-AF65-F5344CB8AC3E}">
        <p14:creationId xmlns:p14="http://schemas.microsoft.com/office/powerpoint/2010/main" val="2515874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AF877DA-72AA-4BB2-7CD8-2C68F0D208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AEA67156-A554-8866-A13D-163D91B6EA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F739118-3FB2-78A9-EA97-2E9859FB52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E299F4-85B0-7D4D-92DE-80CAB286E71E}" type="datetimeFigureOut">
              <a:rPr lang="de-DE" smtClean="0"/>
              <a:t>17.12.2023</a:t>
            </a:fld>
            <a:endParaRPr lang="de-DE"/>
          </a:p>
        </p:txBody>
      </p:sp>
      <p:sp>
        <p:nvSpPr>
          <p:cNvPr id="5" name="Fußzeilenplatzhalter 4">
            <a:extLst>
              <a:ext uri="{FF2B5EF4-FFF2-40B4-BE49-F238E27FC236}">
                <a16:creationId xmlns:a16="http://schemas.microsoft.com/office/drawing/2014/main" id="{A71448A5-92E4-BF8A-F056-6EC9D5FA31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CEEC3A75-23C0-BF0F-B77A-3E8A91BCAB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7D9064-B6EA-B649-8915-AC68FE7EAC85}" type="slidenum">
              <a:rPr lang="de-DE" smtClean="0"/>
              <a:t>‹N°›</a:t>
            </a:fld>
            <a:endParaRPr lang="de-DE"/>
          </a:p>
        </p:txBody>
      </p:sp>
    </p:spTree>
    <p:extLst>
      <p:ext uri="{BB962C8B-B14F-4D97-AF65-F5344CB8AC3E}">
        <p14:creationId xmlns:p14="http://schemas.microsoft.com/office/powerpoint/2010/main" val="2411514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371D6EA-C067-BA98-F5C4-DD5DBD7AB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2595" y="5735637"/>
            <a:ext cx="2859405" cy="1351915"/>
          </a:xfrm>
          <a:prstGeom prst="rect">
            <a:avLst/>
          </a:prstGeom>
        </p:spPr>
      </p:pic>
      <p:sp>
        <p:nvSpPr>
          <p:cNvPr id="2" name="Titel 1">
            <a:extLst>
              <a:ext uri="{FF2B5EF4-FFF2-40B4-BE49-F238E27FC236}">
                <a16:creationId xmlns:a16="http://schemas.microsoft.com/office/drawing/2014/main" id="{C19B5AC4-43FE-37E0-D7F1-8432AD144BCE}"/>
              </a:ext>
            </a:extLst>
          </p:cNvPr>
          <p:cNvSpPr>
            <a:spLocks noGrp="1"/>
          </p:cNvSpPr>
          <p:nvPr>
            <p:ph type="ctrTitle"/>
          </p:nvPr>
        </p:nvSpPr>
        <p:spPr>
          <a:xfrm>
            <a:off x="102445" y="91134"/>
            <a:ext cx="7659757" cy="1084815"/>
          </a:xfrm>
        </p:spPr>
        <p:txBody>
          <a:bodyPr/>
          <a:lstStyle/>
          <a:p>
            <a:pPr algn="l"/>
            <a:r>
              <a:rPr lang="de-DE" b="1" dirty="0" err="1">
                <a:solidFill>
                  <a:srgbClr val="C00000"/>
                </a:solidFill>
              </a:rPr>
              <a:t>Sénégal</a:t>
            </a:r>
            <a:endParaRPr lang="de-DE" b="1" dirty="0">
              <a:solidFill>
                <a:srgbClr val="C00000"/>
              </a:solidFill>
            </a:endParaRPr>
          </a:p>
        </p:txBody>
      </p:sp>
      <p:pic>
        <p:nvPicPr>
          <p:cNvPr id="4" name="Grafik 3">
            <a:extLst>
              <a:ext uri="{FF2B5EF4-FFF2-40B4-BE49-F238E27FC236}">
                <a16:creationId xmlns:a16="http://schemas.microsoft.com/office/drawing/2014/main" id="{BE763DD4-6151-9BE7-A735-55FDC481A97E}"/>
              </a:ext>
            </a:extLst>
          </p:cNvPr>
          <p:cNvPicPr>
            <a:picLocks noChangeAspect="1"/>
          </p:cNvPicPr>
          <p:nvPr/>
        </p:nvPicPr>
        <p:blipFill rotWithShape="1">
          <a:blip r:embed="rId4"/>
          <a:srcRect b="26995"/>
          <a:stretch/>
        </p:blipFill>
        <p:spPr>
          <a:xfrm>
            <a:off x="-6035" y="1267083"/>
            <a:ext cx="7013492" cy="5006717"/>
          </a:xfrm>
          <a:prstGeom prst="rect">
            <a:avLst/>
          </a:prstGeom>
        </p:spPr>
      </p:pic>
      <p:pic>
        <p:nvPicPr>
          <p:cNvPr id="12" name="Grafik 11" descr="Einfache Erdgrafik">
            <a:extLst>
              <a:ext uri="{FF2B5EF4-FFF2-40B4-BE49-F238E27FC236}">
                <a16:creationId xmlns:a16="http://schemas.microsoft.com/office/drawing/2014/main" id="{243B1A28-877D-9927-4ECA-D5109E4A2A14}"/>
              </a:ext>
            </a:extLst>
          </p:cNvPr>
          <p:cNvPicPr>
            <a:picLocks noChangeAspect="1"/>
          </p:cNvPicPr>
          <p:nvPr/>
        </p:nvPicPr>
        <p:blipFill rotWithShape="1">
          <a:blip r:embed="rId5"/>
          <a:srcRect l="16211" t="7746" r="16260" b="17041"/>
          <a:stretch/>
        </p:blipFill>
        <p:spPr>
          <a:xfrm>
            <a:off x="5532712" y="0"/>
            <a:ext cx="6299525" cy="6000609"/>
          </a:xfrm>
          <a:prstGeom prst="ellipse">
            <a:avLst/>
          </a:prstGeom>
        </p:spPr>
      </p:pic>
      <p:sp>
        <p:nvSpPr>
          <p:cNvPr id="9" name="Pfeil nach links 8">
            <a:extLst>
              <a:ext uri="{FF2B5EF4-FFF2-40B4-BE49-F238E27FC236}">
                <a16:creationId xmlns:a16="http://schemas.microsoft.com/office/drawing/2014/main" id="{2108B608-5A80-320A-F3DB-4010BF48FBB8}"/>
              </a:ext>
            </a:extLst>
          </p:cNvPr>
          <p:cNvSpPr/>
          <p:nvPr/>
        </p:nvSpPr>
        <p:spPr>
          <a:xfrm rot="20977536">
            <a:off x="2174335" y="2990277"/>
            <a:ext cx="6716756" cy="1084815"/>
          </a:xfrm>
          <a:prstGeom prst="leftArrow">
            <a:avLst/>
          </a:prstGeom>
          <a:solidFill>
            <a:srgbClr val="C000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5EABFDDA-2491-0369-7622-C76D97BE5F53}"/>
              </a:ext>
            </a:extLst>
          </p:cNvPr>
          <p:cNvSpPr/>
          <p:nvPr/>
        </p:nvSpPr>
        <p:spPr>
          <a:xfrm>
            <a:off x="5532712" y="6000609"/>
            <a:ext cx="1985688" cy="5017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244528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right)">
                                      <p:cBhvr>
                                        <p:cTn id="14" dur="500"/>
                                        <p:tgtEl>
                                          <p:spTgt spid="9"/>
                                        </p:tgtEl>
                                      </p:cBhvr>
                                    </p:animEffect>
                                  </p:childTnLst>
                                </p:cTn>
                              </p:par>
                            </p:childTnLst>
                          </p:cTn>
                        </p:par>
                        <p:par>
                          <p:cTn id="15" fill="hold">
                            <p:stCondLst>
                              <p:cond delay="500"/>
                            </p:stCondLst>
                            <p:childTnLst>
                              <p:par>
                                <p:cTn id="16" presetID="9"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71C4153-ACFE-16D5-95EB-108CC1D6783C}"/>
              </a:ext>
            </a:extLst>
          </p:cNvPr>
          <p:cNvPicPr>
            <a:picLocks noChangeAspect="1"/>
          </p:cNvPicPr>
          <p:nvPr/>
        </p:nvPicPr>
        <p:blipFill>
          <a:blip r:embed="rId3"/>
          <a:stretch>
            <a:fillRect/>
          </a:stretch>
        </p:blipFill>
        <p:spPr>
          <a:xfrm>
            <a:off x="2868380" y="2643641"/>
            <a:ext cx="3307415" cy="4254990"/>
          </a:xfrm>
          <a:prstGeom prst="rect">
            <a:avLst/>
          </a:prstGeom>
        </p:spPr>
      </p:pic>
      <p:pic>
        <p:nvPicPr>
          <p:cNvPr id="9" name="Grafik 8">
            <a:extLst>
              <a:ext uri="{FF2B5EF4-FFF2-40B4-BE49-F238E27FC236}">
                <a16:creationId xmlns:a16="http://schemas.microsoft.com/office/drawing/2014/main" id="{F9555F43-48C9-216B-C286-AA386A4BB200}"/>
              </a:ext>
            </a:extLst>
          </p:cNvPr>
          <p:cNvPicPr>
            <a:picLocks noChangeAspect="1"/>
          </p:cNvPicPr>
          <p:nvPr/>
        </p:nvPicPr>
        <p:blipFill>
          <a:blip r:embed="rId4"/>
          <a:stretch>
            <a:fillRect/>
          </a:stretch>
        </p:blipFill>
        <p:spPr>
          <a:xfrm>
            <a:off x="0" y="0"/>
            <a:ext cx="2834855" cy="4252283"/>
          </a:xfrm>
          <a:prstGeom prst="rect">
            <a:avLst/>
          </a:prstGeom>
        </p:spPr>
      </p:pic>
      <p:pic>
        <p:nvPicPr>
          <p:cNvPr id="11" name="Grafik 10">
            <a:extLst>
              <a:ext uri="{FF2B5EF4-FFF2-40B4-BE49-F238E27FC236}">
                <a16:creationId xmlns:a16="http://schemas.microsoft.com/office/drawing/2014/main" id="{041587DE-AC0C-65DF-2717-5706FA65611D}"/>
              </a:ext>
            </a:extLst>
          </p:cNvPr>
          <p:cNvPicPr>
            <a:picLocks noChangeAspect="1"/>
          </p:cNvPicPr>
          <p:nvPr/>
        </p:nvPicPr>
        <p:blipFill>
          <a:blip r:embed="rId5"/>
          <a:stretch>
            <a:fillRect/>
          </a:stretch>
        </p:blipFill>
        <p:spPr>
          <a:xfrm>
            <a:off x="9231208" y="0"/>
            <a:ext cx="2960792" cy="4207164"/>
          </a:xfrm>
          <a:prstGeom prst="rect">
            <a:avLst/>
          </a:prstGeom>
        </p:spPr>
      </p:pic>
      <p:pic>
        <p:nvPicPr>
          <p:cNvPr id="5" name="Grafik 4">
            <a:extLst>
              <a:ext uri="{FF2B5EF4-FFF2-40B4-BE49-F238E27FC236}">
                <a16:creationId xmlns:a16="http://schemas.microsoft.com/office/drawing/2014/main" id="{7999807B-5F50-CC19-011F-627178ABFA89}"/>
              </a:ext>
            </a:extLst>
          </p:cNvPr>
          <p:cNvPicPr>
            <a:picLocks noChangeAspect="1"/>
          </p:cNvPicPr>
          <p:nvPr/>
        </p:nvPicPr>
        <p:blipFill>
          <a:blip r:embed="rId6"/>
          <a:stretch>
            <a:fillRect/>
          </a:stretch>
        </p:blipFill>
        <p:spPr>
          <a:xfrm>
            <a:off x="6376360" y="2643641"/>
            <a:ext cx="2834855" cy="4214359"/>
          </a:xfrm>
          <a:prstGeom prst="rect">
            <a:avLst/>
          </a:prstGeom>
        </p:spPr>
      </p:pic>
      <p:sp>
        <p:nvSpPr>
          <p:cNvPr id="12" name="Textfeld 11">
            <a:extLst>
              <a:ext uri="{FF2B5EF4-FFF2-40B4-BE49-F238E27FC236}">
                <a16:creationId xmlns:a16="http://schemas.microsoft.com/office/drawing/2014/main" id="{9D4CC97F-1DED-98A8-4BBC-7CF09066D71C}"/>
              </a:ext>
            </a:extLst>
          </p:cNvPr>
          <p:cNvSpPr txBox="1"/>
          <p:nvPr/>
        </p:nvSpPr>
        <p:spPr>
          <a:xfrm>
            <a:off x="10071845" y="4252283"/>
            <a:ext cx="1305165" cy="369332"/>
          </a:xfrm>
          <a:prstGeom prst="rect">
            <a:avLst/>
          </a:prstGeom>
          <a:noFill/>
        </p:spPr>
        <p:txBody>
          <a:bodyPr wrap="none" rtlCol="0">
            <a:spAutoFit/>
          </a:bodyPr>
          <a:lstStyle/>
          <a:p>
            <a:r>
              <a:rPr lang="de-DE" b="1" dirty="0">
                <a:solidFill>
                  <a:srgbClr val="C00000"/>
                </a:solidFill>
              </a:rPr>
              <a:t>Abdoul Aziz</a:t>
            </a:r>
          </a:p>
        </p:txBody>
      </p:sp>
      <p:sp>
        <p:nvSpPr>
          <p:cNvPr id="13" name="Textfeld 12">
            <a:extLst>
              <a:ext uri="{FF2B5EF4-FFF2-40B4-BE49-F238E27FC236}">
                <a16:creationId xmlns:a16="http://schemas.microsoft.com/office/drawing/2014/main" id="{26144F19-1E3D-EB69-2B70-69D3F7D9C3EA}"/>
              </a:ext>
            </a:extLst>
          </p:cNvPr>
          <p:cNvSpPr txBox="1"/>
          <p:nvPr/>
        </p:nvSpPr>
        <p:spPr>
          <a:xfrm>
            <a:off x="7141204" y="2244845"/>
            <a:ext cx="1015021" cy="369332"/>
          </a:xfrm>
          <a:prstGeom prst="rect">
            <a:avLst/>
          </a:prstGeom>
          <a:noFill/>
        </p:spPr>
        <p:txBody>
          <a:bodyPr wrap="none" rtlCol="0">
            <a:spAutoFit/>
          </a:bodyPr>
          <a:lstStyle/>
          <a:p>
            <a:r>
              <a:rPr lang="de-DE" b="1" dirty="0">
                <a:solidFill>
                  <a:srgbClr val="C00000"/>
                </a:solidFill>
              </a:rPr>
              <a:t>Dschibril</a:t>
            </a:r>
          </a:p>
        </p:txBody>
      </p:sp>
      <p:sp>
        <p:nvSpPr>
          <p:cNvPr id="14" name="Textfeld 13">
            <a:extLst>
              <a:ext uri="{FF2B5EF4-FFF2-40B4-BE49-F238E27FC236}">
                <a16:creationId xmlns:a16="http://schemas.microsoft.com/office/drawing/2014/main" id="{84F57C45-9C20-2D4D-8082-961708F84A53}"/>
              </a:ext>
            </a:extLst>
          </p:cNvPr>
          <p:cNvSpPr txBox="1"/>
          <p:nvPr/>
        </p:nvSpPr>
        <p:spPr>
          <a:xfrm>
            <a:off x="4207504" y="2244845"/>
            <a:ext cx="720647" cy="369332"/>
          </a:xfrm>
          <a:prstGeom prst="rect">
            <a:avLst/>
          </a:prstGeom>
          <a:noFill/>
        </p:spPr>
        <p:txBody>
          <a:bodyPr wrap="none" rtlCol="0">
            <a:spAutoFit/>
          </a:bodyPr>
          <a:lstStyle/>
          <a:p>
            <a:r>
              <a:rPr lang="de-DE" b="1" dirty="0">
                <a:solidFill>
                  <a:srgbClr val="C00000"/>
                </a:solidFill>
              </a:rPr>
              <a:t>Fatou</a:t>
            </a:r>
          </a:p>
        </p:txBody>
      </p:sp>
      <p:sp>
        <p:nvSpPr>
          <p:cNvPr id="15" name="Textfeld 14">
            <a:extLst>
              <a:ext uri="{FF2B5EF4-FFF2-40B4-BE49-F238E27FC236}">
                <a16:creationId xmlns:a16="http://schemas.microsoft.com/office/drawing/2014/main" id="{5BB20561-C992-5903-6C2C-D645C16B0527}"/>
              </a:ext>
            </a:extLst>
          </p:cNvPr>
          <p:cNvSpPr txBox="1"/>
          <p:nvPr/>
        </p:nvSpPr>
        <p:spPr>
          <a:xfrm>
            <a:off x="697099" y="4252283"/>
            <a:ext cx="1444370" cy="369332"/>
          </a:xfrm>
          <a:prstGeom prst="rect">
            <a:avLst/>
          </a:prstGeom>
          <a:noFill/>
        </p:spPr>
        <p:txBody>
          <a:bodyPr wrap="none" rtlCol="0">
            <a:spAutoFit/>
          </a:bodyPr>
          <a:lstStyle/>
          <a:p>
            <a:r>
              <a:rPr lang="de-DE" b="1" dirty="0" err="1">
                <a:solidFill>
                  <a:srgbClr val="C00000"/>
                </a:solidFill>
              </a:rPr>
              <a:t>Mame</a:t>
            </a:r>
            <a:r>
              <a:rPr lang="de-DE" b="1" dirty="0">
                <a:solidFill>
                  <a:srgbClr val="C00000"/>
                </a:solidFill>
              </a:rPr>
              <a:t> Diarra</a:t>
            </a:r>
          </a:p>
        </p:txBody>
      </p:sp>
    </p:spTree>
    <p:extLst>
      <p:ext uri="{BB962C8B-B14F-4D97-AF65-F5344CB8AC3E}">
        <p14:creationId xmlns:p14="http://schemas.microsoft.com/office/powerpoint/2010/main" val="146484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Himmel, Sport, Person, draußen enthält.&#10;&#10;Automatisch generierte Beschreibung">
            <a:extLst>
              <a:ext uri="{FF2B5EF4-FFF2-40B4-BE49-F238E27FC236}">
                <a16:creationId xmlns:a16="http://schemas.microsoft.com/office/drawing/2014/main" id="{9747D9FF-50A8-00E4-FB3D-E1275FB87949}"/>
              </a:ext>
            </a:extLst>
          </p:cNvPr>
          <p:cNvPicPr>
            <a:picLocks noGrp="1" noChangeAspect="1"/>
          </p:cNvPicPr>
          <p:nvPr>
            <p:ph idx="1"/>
          </p:nvPr>
        </p:nvPicPr>
        <p:blipFill rotWithShape="1">
          <a:blip r:embed="rId3"/>
          <a:srcRect t="4601" b="-1"/>
          <a:stretch/>
        </p:blipFill>
        <p:spPr>
          <a:xfrm>
            <a:off x="0" y="-285755"/>
            <a:ext cx="12192000" cy="7850597"/>
          </a:xfrm>
        </p:spPr>
      </p:pic>
    </p:spTree>
    <p:extLst>
      <p:ext uri="{BB962C8B-B14F-4D97-AF65-F5344CB8AC3E}">
        <p14:creationId xmlns:p14="http://schemas.microsoft.com/office/powerpoint/2010/main" val="71656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4">
            <a:extLst>
              <a:ext uri="{FF2B5EF4-FFF2-40B4-BE49-F238E27FC236}">
                <a16:creationId xmlns:a16="http://schemas.microsoft.com/office/drawing/2014/main" id="{6742736B-1326-450B-9240-348937388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Grafik 9">
            <a:extLst>
              <a:ext uri="{FF2B5EF4-FFF2-40B4-BE49-F238E27FC236}">
                <a16:creationId xmlns:a16="http://schemas.microsoft.com/office/drawing/2014/main" id="{92138EE6-1900-F34D-7029-8168ABF6AB65}"/>
              </a:ext>
            </a:extLst>
          </p:cNvPr>
          <p:cNvPicPr>
            <a:picLocks noChangeAspect="1"/>
          </p:cNvPicPr>
          <p:nvPr/>
        </p:nvPicPr>
        <p:blipFill rotWithShape="1">
          <a:blip r:embed="rId3"/>
          <a:srcRect t="1874" r="-1" b="35349"/>
          <a:stretch/>
        </p:blipFill>
        <p:spPr>
          <a:xfrm>
            <a:off x="471944" y="555217"/>
            <a:ext cx="4268712" cy="3339221"/>
          </a:xfrm>
          <a:prstGeom prst="rect">
            <a:avLst/>
          </a:prstGeom>
        </p:spPr>
      </p:pic>
      <p:pic>
        <p:nvPicPr>
          <p:cNvPr id="3" name="Grafik 2">
            <a:extLst>
              <a:ext uri="{FF2B5EF4-FFF2-40B4-BE49-F238E27FC236}">
                <a16:creationId xmlns:a16="http://schemas.microsoft.com/office/drawing/2014/main" id="{30CD60F9-061B-343B-F76C-A0FE05B91FF9}"/>
              </a:ext>
            </a:extLst>
          </p:cNvPr>
          <p:cNvPicPr>
            <a:picLocks noChangeAspect="1"/>
          </p:cNvPicPr>
          <p:nvPr/>
        </p:nvPicPr>
        <p:blipFill rotWithShape="1">
          <a:blip r:embed="rId4"/>
          <a:srcRect r="5896" b="1"/>
          <a:stretch/>
        </p:blipFill>
        <p:spPr>
          <a:xfrm>
            <a:off x="477507" y="4074019"/>
            <a:ext cx="2048359" cy="2226786"/>
          </a:xfrm>
          <a:prstGeom prst="rect">
            <a:avLst/>
          </a:prstGeom>
        </p:spPr>
      </p:pic>
      <p:pic>
        <p:nvPicPr>
          <p:cNvPr id="8" name="Grafik 7" descr="Ein Bild, das Kleidung, draußen, Person, Himmel enthält.&#10;&#10;Automatisch generierte Beschreibung">
            <a:extLst>
              <a:ext uri="{FF2B5EF4-FFF2-40B4-BE49-F238E27FC236}">
                <a16:creationId xmlns:a16="http://schemas.microsoft.com/office/drawing/2014/main" id="{B18CB0EE-B481-E366-E239-9ACB2ED8248F}"/>
              </a:ext>
            </a:extLst>
          </p:cNvPr>
          <p:cNvPicPr>
            <a:picLocks noChangeAspect="1"/>
          </p:cNvPicPr>
          <p:nvPr/>
        </p:nvPicPr>
        <p:blipFill rotWithShape="1">
          <a:blip r:embed="rId5"/>
          <a:srcRect t="6680" r="-4" b="5421"/>
          <a:stretch/>
        </p:blipFill>
        <p:spPr>
          <a:xfrm>
            <a:off x="2686733" y="4072045"/>
            <a:ext cx="2053923" cy="2228761"/>
          </a:xfrm>
          <a:prstGeom prst="rect">
            <a:avLst/>
          </a:prstGeom>
        </p:spPr>
      </p:pic>
      <p:pic>
        <p:nvPicPr>
          <p:cNvPr id="5" name="Grafik 4">
            <a:extLst>
              <a:ext uri="{FF2B5EF4-FFF2-40B4-BE49-F238E27FC236}">
                <a16:creationId xmlns:a16="http://schemas.microsoft.com/office/drawing/2014/main" id="{66B510A5-FC1C-F0EA-597F-D663ECAEA331}"/>
              </a:ext>
            </a:extLst>
          </p:cNvPr>
          <p:cNvPicPr>
            <a:picLocks noChangeAspect="1"/>
          </p:cNvPicPr>
          <p:nvPr/>
        </p:nvPicPr>
        <p:blipFill rotWithShape="1">
          <a:blip r:embed="rId6"/>
          <a:srcRect l="8466" r="28340" b="2"/>
          <a:stretch/>
        </p:blipFill>
        <p:spPr>
          <a:xfrm>
            <a:off x="4933183" y="555218"/>
            <a:ext cx="6786873" cy="5745588"/>
          </a:xfrm>
          <a:prstGeom prst="rect">
            <a:avLst/>
          </a:prstGeom>
        </p:spPr>
      </p:pic>
    </p:spTree>
    <p:extLst>
      <p:ext uri="{BB962C8B-B14F-4D97-AF65-F5344CB8AC3E}">
        <p14:creationId xmlns:p14="http://schemas.microsoft.com/office/powerpoint/2010/main" val="2354261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F494AE6-A88C-448B-B1B7-80259E6F4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Grafik 7">
            <a:extLst>
              <a:ext uri="{FF2B5EF4-FFF2-40B4-BE49-F238E27FC236}">
                <a16:creationId xmlns:a16="http://schemas.microsoft.com/office/drawing/2014/main" id="{1A4C1C67-9406-921C-E003-6945B3E67454}"/>
              </a:ext>
            </a:extLst>
          </p:cNvPr>
          <p:cNvPicPr>
            <a:picLocks noChangeAspect="1"/>
          </p:cNvPicPr>
          <p:nvPr/>
        </p:nvPicPr>
        <p:blipFill rotWithShape="1">
          <a:blip r:embed="rId3"/>
          <a:srcRect l="8193" r="1944" b="2"/>
          <a:stretch/>
        </p:blipFill>
        <p:spPr>
          <a:xfrm>
            <a:off x="3598286" y="321733"/>
            <a:ext cx="4043250" cy="5979074"/>
          </a:xfrm>
          <a:prstGeom prst="rect">
            <a:avLst/>
          </a:prstGeom>
        </p:spPr>
      </p:pic>
      <p:pic>
        <p:nvPicPr>
          <p:cNvPr id="6" name="Grafik 5" descr="Ein Bild, das Essen, Kochkunst, Mahlzeit, Teller enthält.&#10;&#10;Automatisch generierte Beschreibung">
            <a:extLst>
              <a:ext uri="{FF2B5EF4-FFF2-40B4-BE49-F238E27FC236}">
                <a16:creationId xmlns:a16="http://schemas.microsoft.com/office/drawing/2014/main" id="{AC17F227-89E3-2DCA-3371-7F8772316CD5}"/>
              </a:ext>
            </a:extLst>
          </p:cNvPr>
          <p:cNvPicPr>
            <a:picLocks noChangeAspect="1"/>
          </p:cNvPicPr>
          <p:nvPr/>
        </p:nvPicPr>
        <p:blipFill rotWithShape="1">
          <a:blip r:embed="rId4"/>
          <a:srcRect l="8503" r="19535" b="-2"/>
          <a:stretch/>
        </p:blipFill>
        <p:spPr>
          <a:xfrm>
            <a:off x="321734" y="321733"/>
            <a:ext cx="3084025" cy="3021406"/>
          </a:xfrm>
          <a:prstGeom prst="rect">
            <a:avLst/>
          </a:prstGeom>
        </p:spPr>
      </p:pic>
      <p:pic>
        <p:nvPicPr>
          <p:cNvPr id="10" name="Grafik 9">
            <a:extLst>
              <a:ext uri="{FF2B5EF4-FFF2-40B4-BE49-F238E27FC236}">
                <a16:creationId xmlns:a16="http://schemas.microsoft.com/office/drawing/2014/main" id="{85A0D480-DEBC-CF49-6F9E-51F15A35726D}"/>
              </a:ext>
            </a:extLst>
          </p:cNvPr>
          <p:cNvPicPr>
            <a:picLocks noChangeAspect="1"/>
          </p:cNvPicPr>
          <p:nvPr/>
        </p:nvPicPr>
        <p:blipFill rotWithShape="1">
          <a:blip r:embed="rId5"/>
          <a:srcRect t="18698" r="3" b="3"/>
          <a:stretch/>
        </p:blipFill>
        <p:spPr>
          <a:xfrm>
            <a:off x="321734" y="3514854"/>
            <a:ext cx="3084025" cy="2785952"/>
          </a:xfrm>
          <a:prstGeom prst="rect">
            <a:avLst/>
          </a:prstGeom>
        </p:spPr>
      </p:pic>
      <p:pic>
        <p:nvPicPr>
          <p:cNvPr id="12" name="Grafik 11">
            <a:extLst>
              <a:ext uri="{FF2B5EF4-FFF2-40B4-BE49-F238E27FC236}">
                <a16:creationId xmlns:a16="http://schemas.microsoft.com/office/drawing/2014/main" id="{F73391CF-F8E6-C0AF-5A6F-C70E96E99E51}"/>
              </a:ext>
            </a:extLst>
          </p:cNvPr>
          <p:cNvPicPr>
            <a:picLocks noChangeAspect="1"/>
          </p:cNvPicPr>
          <p:nvPr/>
        </p:nvPicPr>
        <p:blipFill rotWithShape="1">
          <a:blip r:embed="rId6"/>
          <a:srcRect t="4823"/>
          <a:stretch/>
        </p:blipFill>
        <p:spPr>
          <a:xfrm>
            <a:off x="7834063" y="321733"/>
            <a:ext cx="4036201" cy="5979074"/>
          </a:xfrm>
          <a:prstGeom prst="rect">
            <a:avLst/>
          </a:prstGeom>
        </p:spPr>
      </p:pic>
    </p:spTree>
    <p:extLst>
      <p:ext uri="{BB962C8B-B14F-4D97-AF65-F5344CB8AC3E}">
        <p14:creationId xmlns:p14="http://schemas.microsoft.com/office/powerpoint/2010/main" val="3104576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37B9D22-0152-46A1-91FF-BD9CA7D379AB}"/>
              </a:ext>
            </a:extLst>
          </p:cNvPr>
          <p:cNvPicPr>
            <a:picLocks noChangeAspect="1"/>
          </p:cNvPicPr>
          <p:nvPr/>
        </p:nvPicPr>
        <p:blipFill rotWithShape="1">
          <a:blip r:embed="rId3"/>
          <a:srcRect t="3736"/>
          <a:stretch/>
        </p:blipFill>
        <p:spPr>
          <a:xfrm>
            <a:off x="0" y="0"/>
            <a:ext cx="10301288" cy="6830560"/>
          </a:xfrm>
          <a:prstGeom prst="rect">
            <a:avLst/>
          </a:prstGeom>
        </p:spPr>
      </p:pic>
    </p:spTree>
    <p:extLst>
      <p:ext uri="{BB962C8B-B14F-4D97-AF65-F5344CB8AC3E}">
        <p14:creationId xmlns:p14="http://schemas.microsoft.com/office/powerpoint/2010/main" val="3890047403"/>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409</Words>
  <Application>Microsoft Office PowerPoint</Application>
  <PresentationFormat>Grand écran</PresentationFormat>
  <Paragraphs>18</Paragraphs>
  <Slides>6</Slides>
  <Notes>6</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6</vt:i4>
      </vt:variant>
    </vt:vector>
  </HeadingPairs>
  <TitlesOfParts>
    <vt:vector size="10" baseType="lpstr">
      <vt:lpstr>Arial</vt:lpstr>
      <vt:lpstr>Calibri</vt:lpstr>
      <vt:lpstr>Calibri Light</vt:lpstr>
      <vt:lpstr>Office</vt:lpstr>
      <vt:lpstr>Sénégal</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Senegal</dc:title>
  <dc:creator>Egger Monika</dc:creator>
  <cp:lastModifiedBy>Simon Weber</cp:lastModifiedBy>
  <cp:revision>8</cp:revision>
  <dcterms:created xsi:type="dcterms:W3CDTF">2023-08-20T10:02:27Z</dcterms:created>
  <dcterms:modified xsi:type="dcterms:W3CDTF">2023-12-17T18:04:27Z</dcterms:modified>
</cp:coreProperties>
</file>