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837"/>
  </p:normalViewPr>
  <p:slideViewPr>
    <p:cSldViewPr snapToGrid="0">
      <p:cViewPr varScale="1">
        <p:scale>
          <a:sx n="90" d="100"/>
          <a:sy n="90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Weber" userId="56c38a89-fda5-4ff0-9ec4-83fc8a923fda" providerId="ADAL" clId="{DC54139D-8BF6-47D8-824E-D730E463A652}"/>
    <pc:docChg chg="custSel modSld">
      <pc:chgData name="Simon Weber" userId="56c38a89-fda5-4ff0-9ec4-83fc8a923fda" providerId="ADAL" clId="{DC54139D-8BF6-47D8-824E-D730E463A652}" dt="2023-12-17T16:39:13.605" v="62"/>
      <pc:docMkLst>
        <pc:docMk/>
      </pc:docMkLst>
      <pc:sldChg chg="modNotesTx">
        <pc:chgData name="Simon Weber" userId="56c38a89-fda5-4ff0-9ec4-83fc8a923fda" providerId="ADAL" clId="{DC54139D-8BF6-47D8-824E-D730E463A652}" dt="2023-12-17T16:38:46.057" v="59" actId="6549"/>
        <pc:sldMkLst>
          <pc:docMk/>
          <pc:sldMk cId="583627691" sldId="256"/>
        </pc:sldMkLst>
      </pc:sldChg>
      <pc:sldChg chg="modNotesTx">
        <pc:chgData name="Simon Weber" userId="56c38a89-fda5-4ff0-9ec4-83fc8a923fda" providerId="ADAL" clId="{DC54139D-8BF6-47D8-824E-D730E463A652}" dt="2023-12-17T16:39:05.934" v="60"/>
        <pc:sldMkLst>
          <pc:docMk/>
          <pc:sldMk cId="2860105899" sldId="257"/>
        </pc:sldMkLst>
      </pc:sldChg>
      <pc:sldChg chg="modNotesTx">
        <pc:chgData name="Simon Weber" userId="56c38a89-fda5-4ff0-9ec4-83fc8a923fda" providerId="ADAL" clId="{DC54139D-8BF6-47D8-824E-D730E463A652}" dt="2023-12-17T16:39:10.011" v="61"/>
        <pc:sldMkLst>
          <pc:docMk/>
          <pc:sldMk cId="2236018827" sldId="258"/>
        </pc:sldMkLst>
      </pc:sldChg>
      <pc:sldChg chg="modNotesTx">
        <pc:chgData name="Simon Weber" userId="56c38a89-fda5-4ff0-9ec4-83fc8a923fda" providerId="ADAL" clId="{DC54139D-8BF6-47D8-824E-D730E463A652}" dt="2023-12-17T16:39:13.605" v="62"/>
        <pc:sldMkLst>
          <pc:docMk/>
          <pc:sldMk cId="997261405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5AE60-51B4-7B40-BE65-2FE75423112C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43CAE-175D-2C45-B5BE-690EAA16901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63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Mame</a:t>
            </a:r>
            <a:r>
              <a:rPr lang="de-DE" dirty="0"/>
              <a:t> </a:t>
            </a:r>
            <a:r>
              <a:rPr lang="de-DE" dirty="0" err="1"/>
              <a:t>Diarre</a:t>
            </a:r>
            <a:endParaRPr lang="de-DE" dirty="0"/>
          </a:p>
          <a:p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Photo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Organisation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partenaire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d’Action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Carême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au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Sénégal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94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Fatou</a:t>
            </a:r>
          </a:p>
          <a:p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Photo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Organisation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partenaire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d’Action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Carême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au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Sénégal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11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Dschibril</a:t>
            </a:r>
          </a:p>
          <a:p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Photo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Organisation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partenaire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d’Action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Carême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au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Sénégal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36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Abdoul Aziz</a:t>
            </a:r>
          </a:p>
          <a:p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Photo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Organisation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partenaire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d’Action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Carême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au 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Sénégal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64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9A2AF-B4D7-8F3A-A5CC-E65340DA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FE0C64-01CD-FB91-31F7-A6E375BCB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BC7E01-12B4-54B8-FDAB-DF8E5B7A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F13FE8-18BC-6E00-F11A-D05CC6CD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C03AF0-5600-B55E-AEDC-4E934AD3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11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F7059-1E50-1779-AE06-5FD75334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E126FE-D79D-D12B-12CC-1DA0B9CFE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7127C7-2816-F08C-E0B4-174B2F2B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8EA7C-B76C-0612-5821-AB117BE9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5C819-DFD7-049A-938B-55E9C63E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99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31EC094-F00C-9921-786E-132D5FF2E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CCBCC1-F457-2957-45CD-99299665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6698B-BC4A-E6BC-1AF8-377BCFCE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7632A7-BDB0-BBDF-6768-3237C606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FE5208-0225-3A26-B1B8-AB597BE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64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DC576-1DB9-8C4D-90A9-475FA9E6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6EE59E-189F-47E9-76AE-7013A154F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71EF20-494C-A103-759D-23B55DE0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94F704-DA55-5E96-2608-C7BA6A55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CCC1AF-B0BC-DF23-8A89-AF4B1C4A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22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40A97-7805-E71D-7D41-EB5594E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A13F1E-71ED-C14E-5CF0-00288BA2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E2721-8674-07C1-DF77-DC5A0494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082F22-702F-DFAC-A68F-13ED3765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CE8B64-7B90-72FE-881D-42E9980F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33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BFDB9-7087-35CD-CB3F-45193A17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A7151-EFCD-2B73-8A77-6C2F184FF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42E9CB-B4BF-C10C-AAA6-5E065797F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D31558-5DD8-8743-A385-1DB56AAA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DF315B-9D44-C69B-0853-25121045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35E78C-9FE7-08B5-F9CC-0FC53704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96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197E6-F450-8809-D3C4-4FC1641A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FC34F5-9D18-A16F-8958-9DDE862B8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B7D606-BB63-0660-FF64-D48A2EF5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0E6625-3F23-7D2F-B2C9-FA44EF6F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E9E9F42-B835-B61B-A52A-EAFF3B95C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2882F9B-BA84-BC4C-9316-B1FC9594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1CB7EA-66A4-12B0-1338-1A46BBBF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02EC17-CA38-B300-C528-CF7F9BF0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38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8D99-5A46-B14B-4E6A-0F937A30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E4C858-7569-4C4A-32AE-802A5A96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3B7CD1-2611-B27D-FFAF-2411161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37BAEE-3CA0-371F-BA8A-B0FDA819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3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583540-6CB0-1A81-532E-E2B07F9A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BD4F28-9967-02A7-EB9A-68E56005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917D8C-6D89-4C79-983F-2AD4D98E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14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BCF18-FC0F-EA99-4259-EF811EE8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DF5D8-6DCD-D481-C55A-2310D0D1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A1FE8E-40E1-70CE-B601-C4031976C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292C74-6B82-624A-79D2-FCC74169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2953AE-BF7F-3CE7-B9C0-307D34EF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EE3DD7-A338-228B-EE4E-CC03BA4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59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484FC-DD9A-158B-0B5E-3FEC5166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C48874-1423-AB7A-D3D3-508FE6772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16F20F-1226-822C-3CA4-A0BC845FB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E0466A-E5E8-F352-3421-62C4D476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736C91-12F9-89D4-4765-055E11DE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E6F276-8E46-C75D-3E25-3BE64CB3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2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4E1196-EA13-31B1-BC6C-3A520D0F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C840B-201D-0503-C295-373AF05EA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6B43F8-232D-8C36-5B49-0BB803DC3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C5BE9-032C-B240-AA34-C4EF572D7B93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D759EA-D890-DF37-2733-EB0468F95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D894F8-4862-0FBD-DBD0-7DADEA7B2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DC3B-72C7-2341-9501-49ACF413E8D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1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806E09-43DC-26E2-7A1F-42D88484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3978" y="-1715604"/>
            <a:ext cx="6862417" cy="102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55D3A-AB47-D0B7-86CC-E4A06DE4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51592" y="-982406"/>
            <a:ext cx="6858000" cy="88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048F12-A8D7-42A0-EDBB-35439F1F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69596" y="-1667802"/>
            <a:ext cx="6854602" cy="101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1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DF4A8B-FEC3-7843-7B42-2F05AF4B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8064" y="-1450853"/>
            <a:ext cx="6893084" cy="97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1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Grand écran</PresentationFormat>
  <Paragraphs>12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Egger Monika</dc:creator>
  <cp:lastModifiedBy>Simon Weber</cp:lastModifiedBy>
  <cp:revision>2</cp:revision>
  <dcterms:created xsi:type="dcterms:W3CDTF">2023-08-28T08:25:07Z</dcterms:created>
  <dcterms:modified xsi:type="dcterms:W3CDTF">2023-12-17T16:39:17Z</dcterms:modified>
</cp:coreProperties>
</file>